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audio1.wav>
</file>

<file path=ppt/media/image1.gif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C6402-5B4A-6CFF-A666-6C24A6FE0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0FF22-C1A6-6E4A-D68C-4952FDB9B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F8B66-DAC4-C297-8153-DFEBBE192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96274-F1FC-C462-F2D2-880DF8FC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C21BC-8B64-6B55-6993-11322C3F3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7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CB76-545E-605E-8C8A-0CF51FB93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CBAC4-1E66-032D-BFBE-F829A7B13A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D3073-7C2F-DC01-16C2-49A268B0A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E3A60-1936-4D9C-BC6F-6DFD41814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DF8B8-6593-F0B1-B460-2CB986EB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63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F404AC-4064-F0EC-53C8-03E4C0B1F9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4A6E1E-F460-617A-A657-BC5DE0C37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526C8-3723-CE96-19F9-2FDCA9A47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4B14-DEBC-2D8F-8915-B2FCFF4E1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1D8D9-77D1-87C8-5530-EC0E7721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50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C6197-A13A-8978-E8BE-0571FF819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14F6-A708-7635-98DC-67B4915F8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C6F13-5E2B-402C-DA20-A2105471E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ADDB3-58C8-FF98-C331-72ACD6A21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89E6B-6EC5-566E-4F8B-726E15B61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7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BB250-6675-F36B-F173-12567F28F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C90B-CDB4-D033-DF00-CED2F08CC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B2689-2DFD-88BE-0B41-40C8D578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39741-BEF5-21D0-9F40-8C6F20F1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5993D-A326-533C-9368-7B4D0FA14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164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BF42-1F8B-C8DC-DE91-8EC212F5D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DD227-3ABA-B156-E267-A4CA918110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B89A4F-241C-770A-8746-EDDC4076D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609BC-E093-FF18-E91A-F1CD7888A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63B5B-A0B5-C465-DF68-F8244843F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3B553-4BCB-958B-3AC6-299CC70C2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21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B5D8-A060-C898-317B-326D9B11B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B156A-9256-051F-B2C0-6DF88A72B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1EF49-3741-5CF3-F8BF-A643BC1E8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8EC4AE-1E7C-9B42-8AD1-A8510112B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8FCA51-89A5-ACFE-A97E-B25DB9FD0B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11E0E3-8265-1953-1627-34927160E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18A60-29CF-19A8-AA49-655BF6238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A43AC2-C354-5F46-6A5D-1B9C93184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36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599A4-9890-1A48-8C04-3E3F07A5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741086-D019-1A1B-E5A4-F8C91670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E7B11-56E6-1057-2024-11BE6F6A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C4E04F-4667-B913-1F85-AF6716AA0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61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5667B3-4745-2DBB-E451-B33CA7424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5822A0-E05B-FC05-61FA-7AF7E0BA1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9C058-BB5E-31C1-67C8-EFBA4A21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73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EAD98-0DA0-9BA1-AFFF-A2476999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C3F86-E0AC-A422-1337-2DF888980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2882D-FB13-2775-F2EE-CF1AD1FA5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9BED6-1487-EDD7-2F63-E0031E062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65A2F-DEDD-0160-1E0A-FDE2EC0E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48F9C-73C4-7194-F975-8B022EF51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30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97CB5-64AB-DA2D-74A4-9E48FA40D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653413-8301-FFFD-9148-481ECE2966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41F22-8140-594C-11C4-89041325F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5AD59-38A1-8E60-3633-69B34F9B1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93718-3E0D-4B6B-E667-95230CD41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9FEBE-8D3B-A41B-3CAB-63C8B760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837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1A31CB-2979-DB30-9C2C-0BDBAD484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257FC-057D-15ED-B22E-A095FD9C7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19BDD-E460-CCB1-A064-71D6D002D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E4A1E-48AC-4FD3-BC31-6F694F5511AC}" type="datetimeFigureOut">
              <a:rPr lang="en-US" smtClean="0"/>
              <a:t>5/30/2023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1BEA5-B889-83F9-74A8-D07A1FCFB8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005B5-5397-FDD1-8E7A-B1121D915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728FE-D5F3-442A-ADAB-FDB56AEFD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0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hyperlink" Target="file:///C:\Users\Cyrus\Desktop\html\mypz3x3.html" TargetMode="External"/><Relationship Id="rId5" Type="http://schemas.openxmlformats.org/officeDocument/2006/relationships/audio" Target="../media/audio1.wav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8AEDA8-8E7B-DBC7-2037-F36DF74A8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9935" y="-376049"/>
            <a:ext cx="12581935" cy="72340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E9C38F-161D-21F8-3852-189D2F4ED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2552" y="-3836"/>
            <a:ext cx="9603275" cy="1049235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PUZZLE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7D39FB32-EA06-3C5A-D9FF-2CA21E1AA63B}"/>
              </a:ext>
            </a:extLst>
          </p:cNvPr>
          <p:cNvSpPr/>
          <p:nvPr/>
        </p:nvSpPr>
        <p:spPr>
          <a:xfrm>
            <a:off x="5212105" y="999875"/>
            <a:ext cx="5663996" cy="548483"/>
          </a:xfrm>
          <a:prstGeom prst="flowChartAlternateProcess">
            <a:avLst/>
          </a:prstGeom>
          <a:noFill/>
          <a:ln w="9525" cap="flat" cmpd="sng" algn="ctr">
            <a:solidFill>
              <a:srgbClr val="6522AE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Don’t touch the black blocks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D473C088-0899-CBCC-13B5-D5FBD18147C2}"/>
              </a:ext>
            </a:extLst>
          </p:cNvPr>
          <p:cNvSpPr/>
          <p:nvPr/>
        </p:nvSpPr>
        <p:spPr>
          <a:xfrm>
            <a:off x="5212104" y="1744720"/>
            <a:ext cx="6101839" cy="669640"/>
          </a:xfrm>
          <a:prstGeom prst="flowChartAlternateProcess">
            <a:avLst/>
          </a:prstGeom>
          <a:noFill/>
          <a:ln w="9525" cap="flat" cmpd="sng" algn="ctr">
            <a:solidFill>
              <a:srgbClr val="6522AE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3200" dirty="0">
                <a:solidFill>
                  <a:schemeClr val="bg1"/>
                </a:solidFill>
              </a:rPr>
              <a:t>Your goal is to reach the finish line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9EA6B1BC-B344-DD75-82F5-FBFB00485435}"/>
              </a:ext>
            </a:extLst>
          </p:cNvPr>
          <p:cNvSpPr/>
          <p:nvPr/>
        </p:nvSpPr>
        <p:spPr>
          <a:xfrm>
            <a:off x="5325008" y="2630703"/>
            <a:ext cx="5663996" cy="548483"/>
          </a:xfrm>
          <a:prstGeom prst="flowChartAlternateProcess">
            <a:avLst/>
          </a:prstGeom>
          <a:noFill/>
          <a:ln w="9525" cap="flat" cmpd="sng" algn="ctr">
            <a:solidFill>
              <a:srgbClr val="6522AE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Collect keys and survive</a:t>
            </a:r>
          </a:p>
        </p:txBody>
      </p:sp>
      <p:sp>
        <p:nvSpPr>
          <p:cNvPr id="3" name="Flowchart: Alternate Process 2">
            <a:hlinkClick r:id="" action="ppaction://noaction">
              <a:snd r:embed="rId5" name="click.wav"/>
            </a:hlinkClick>
            <a:extLst>
              <a:ext uri="{FF2B5EF4-FFF2-40B4-BE49-F238E27FC236}">
                <a16:creationId xmlns:a16="http://schemas.microsoft.com/office/drawing/2014/main" id="{CFF4BFE1-D941-5BA6-1593-26CAA60EC04B}"/>
              </a:ext>
            </a:extLst>
          </p:cNvPr>
          <p:cNvSpPr/>
          <p:nvPr/>
        </p:nvSpPr>
        <p:spPr>
          <a:xfrm>
            <a:off x="336884" y="5736455"/>
            <a:ext cx="2213811" cy="818148"/>
          </a:xfrm>
          <a:prstGeom prst="flowChartAlternateProcess">
            <a:avLst/>
          </a:prstGeom>
          <a:solidFill>
            <a:srgbClr val="6522AE"/>
          </a:solidFill>
          <a:ln>
            <a:noFill/>
          </a:ln>
          <a:effectLst>
            <a:glow rad="101600">
              <a:srgbClr val="6522AE">
                <a:alpha val="60000"/>
              </a:srgb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perspectiveHeroicExtremeRightFacing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4000" dirty="0">
                <a:hlinkClick r:id="rId6" action="ppaction://hlinkfile"/>
              </a:rPr>
              <a:t>Continue</a:t>
            </a:r>
            <a:endParaRPr lang="en-US" sz="4000" dirty="0"/>
          </a:p>
        </p:txBody>
      </p:sp>
      <p:pic>
        <p:nvPicPr>
          <p:cNvPr id="10" name="The Maze (3D Maze Game) - Soundtrack">
            <a:hlinkClick r:id="" action="ppaction://media"/>
            <a:extLst>
              <a:ext uri="{FF2B5EF4-FFF2-40B4-BE49-F238E27FC236}">
                <a16:creationId xmlns:a16="http://schemas.microsoft.com/office/drawing/2014/main" id="{C5313478-4DC7-88A7-B2C2-558FAEF2F6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25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76101" y="61455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5.55556E-6 L -0.00363 -0.01482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00" y="-741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4">
                <p:cTn id="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</Words>
  <Application>Microsoft Office PowerPoint</Application>
  <PresentationFormat>Widescreen</PresentationFormat>
  <Paragraphs>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PUZZLE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PUZZLE</dc:title>
  <dc:creator>Karl Geron</dc:creator>
  <cp:lastModifiedBy>Karl Geron</cp:lastModifiedBy>
  <cp:revision>1</cp:revision>
  <dcterms:created xsi:type="dcterms:W3CDTF">2023-05-30T05:53:54Z</dcterms:created>
  <dcterms:modified xsi:type="dcterms:W3CDTF">2023-05-30T05:55:14Z</dcterms:modified>
</cp:coreProperties>
</file>

<file path=docProps/thumbnail.jpeg>
</file>